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5"/>
  </p:notesMasterIdLst>
  <p:sldIdLst>
    <p:sldId id="276" r:id="rId2"/>
    <p:sldId id="279" r:id="rId3"/>
    <p:sldId id="280" r:id="rId4"/>
    <p:sldId id="265" r:id="rId5"/>
    <p:sldId id="281" r:id="rId6"/>
    <p:sldId id="282" r:id="rId7"/>
    <p:sldId id="286" r:id="rId8"/>
    <p:sldId id="284" r:id="rId9"/>
    <p:sldId id="287" r:id="rId10"/>
    <p:sldId id="285" r:id="rId11"/>
    <p:sldId id="269" r:id="rId12"/>
    <p:sldId id="270" r:id="rId13"/>
    <p:sldId id="278" r:id="rId14"/>
    <p:sldId id="271" r:id="rId15"/>
    <p:sldId id="273" r:id="rId16"/>
    <p:sldId id="275" r:id="rId17"/>
    <p:sldId id="274" r:id="rId18"/>
    <p:sldId id="288" r:id="rId19"/>
    <p:sldId id="289" r:id="rId20"/>
    <p:sldId id="290" r:id="rId21"/>
    <p:sldId id="291" r:id="rId22"/>
    <p:sldId id="292" r:id="rId23"/>
    <p:sldId id="293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3AF2E0-B923-4E84-8819-FF853688DD0F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F14F7-1193-482A-9B1C-3CF37EC50EB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F14F7-1193-482A-9B1C-3CF37EC50EB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F14F7-1193-482A-9B1C-3CF37EC50EB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DE60ED-D244-43F9-AB18-4F89CEABAE8A}" type="datetimeFigureOut">
              <a:rPr lang="en-US" smtClean="0"/>
              <a:pPr>
                <a:defRPr/>
              </a:pPr>
              <a:t>2/7/2011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4AEEEA-DE40-4F5E-B3C5-4CE77C3F120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F2F522-F9AB-4484-8473-46221DD45F38}" type="datetimeFigureOut">
              <a:rPr lang="en-US" smtClean="0"/>
              <a:pPr>
                <a:defRPr/>
              </a:pPr>
              <a:t>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2780B3-213E-4ABB-896E-AFEE6AD2666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17026B-DD64-46C8-993E-DE996A65B24E}" type="datetimeFigureOut">
              <a:rPr lang="en-US" smtClean="0"/>
              <a:pPr>
                <a:defRPr/>
              </a:pPr>
              <a:t>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EEBBE0-D9B8-465E-BBAF-10D576E0D21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E03FF3-ADE5-4767-A3E0-4D6797AE211D}" type="datetimeFigureOut">
              <a:rPr lang="en-US" smtClean="0"/>
              <a:pPr>
                <a:defRPr/>
              </a:pPr>
              <a:t>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8ED5AE-8667-4C85-9B50-4DD38A336B8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B09A1B-3431-42DC-9AD5-9F75E1CB76B4}" type="datetimeFigureOut">
              <a:rPr lang="en-US" smtClean="0"/>
              <a:pPr>
                <a:defRPr/>
              </a:pPr>
              <a:t>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92B6E5-C0CF-470E-BE3B-B4842325A0A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3EE966-33FD-4C37-9AA9-7E0A0BFEC5BE}" type="datetimeFigureOut">
              <a:rPr lang="en-US" smtClean="0"/>
              <a:pPr>
                <a:defRPr/>
              </a:pPr>
              <a:t>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17ED4B-78C1-4054-A7F4-573D0CC710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545885-0C9B-4BFE-8A24-34CC5CA1AE79}" type="datetimeFigureOut">
              <a:rPr lang="en-US" smtClean="0"/>
              <a:pPr>
                <a:defRPr/>
              </a:pPr>
              <a:t>2/7/2011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0910E5-9E15-4F1E-92D8-86488910613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F822E9-99D5-4963-8DCD-82D4115D8597}" type="datetimeFigureOut">
              <a:rPr lang="en-US" smtClean="0"/>
              <a:pPr>
                <a:defRPr/>
              </a:pPr>
              <a:t>2/7/2011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3C242-FCC1-47B6-AEA0-E794914CE42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585C90-CCC0-4DA3-9693-7005140844F8}" type="datetimeFigureOut">
              <a:rPr lang="en-US" smtClean="0"/>
              <a:pPr>
                <a:defRPr/>
              </a:pPr>
              <a:t>2/7/2011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751A34-BC44-4E38-ADA6-D631316FAB4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5CBDAE-B12C-43CE-A6C9-84AF337F2546}" type="datetimeFigureOut">
              <a:rPr lang="en-US" smtClean="0"/>
              <a:pPr>
                <a:defRPr/>
              </a:pPr>
              <a:t>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0AAC2C-B09D-4BEA-A8C7-E5B7141E18C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F4066A-AB61-417F-966B-3E7A637B27A3}" type="datetimeFigureOut">
              <a:rPr lang="en-US" smtClean="0"/>
              <a:pPr>
                <a:defRPr/>
              </a:pPr>
              <a:t>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14AAF518-CBD2-4142-9E79-2198B8C310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8F503E00-996A-4B73-9004-525CF3FBD292}" type="datetimeFigureOut">
              <a:rPr lang="en-US" smtClean="0"/>
              <a:pPr>
                <a:defRPr/>
              </a:pPr>
              <a:t>2/7/2011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1E0225D1-D8A9-4970-BB8A-7C687F58CB2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Janeville%20Marvin%20Project.wmv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rvin.com.au/" TargetMode="Externa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://www.youtube.com/user/MrNattyp?feature=mhw5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strict15.nbed.nb.ca/index.php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dmslearns.nbed.nb.ca/Site/Go_Green!.html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914400"/>
            <a:ext cx="7851648" cy="2286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Incorporating </a:t>
            </a:r>
            <a:r>
              <a:rPr lang="en-US" dirty="0" err="1" smtClean="0"/>
              <a:t>marvin</a:t>
            </a:r>
            <a:r>
              <a:rPr lang="en-US" dirty="0" smtClean="0"/>
              <a:t> 3D Animation in the Elementary Classroom</a:t>
            </a:r>
            <a:endParaRPr lang="en-US" sz="4400" baseline="30000" dirty="0"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57800" y="3228536"/>
            <a:ext cx="3130296" cy="1953064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 21</a:t>
            </a:r>
            <a:r>
              <a:rPr lang="en-US" sz="3600" baseline="30000" dirty="0" smtClean="0"/>
              <a:t>st</a:t>
            </a:r>
            <a:r>
              <a:rPr lang="en-US" sz="3600" dirty="0" smtClean="0"/>
              <a:t> Century Learning Opportunity</a:t>
            </a:r>
            <a:endParaRPr lang="en-US" sz="36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925" y="2743200"/>
            <a:ext cx="4750075" cy="2362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04088"/>
            <a:ext cx="86868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Define Objectives &amp; Connections</a:t>
            </a:r>
            <a:endParaRPr lang="en-US" dirty="0"/>
          </a:p>
        </p:txBody>
      </p:sp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057400"/>
            <a:ext cx="8483296" cy="426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Creating an Avatar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Plea for avatar design</a:t>
            </a:r>
          </a:p>
          <a:p>
            <a:r>
              <a:rPr lang="en-US" dirty="0" smtClean="0"/>
              <a:t>Sketch submitted by grade 11 student, Patrick </a:t>
            </a:r>
            <a:r>
              <a:rPr lang="en-US" dirty="0" err="1" smtClean="0"/>
              <a:t>Lenihan</a:t>
            </a:r>
            <a:endParaRPr lang="en-US" dirty="0" smtClean="0"/>
          </a:p>
          <a:p>
            <a:r>
              <a:rPr lang="en-US" dirty="0" smtClean="0"/>
              <a:t>Sent to NTICED for development</a:t>
            </a:r>
          </a:p>
          <a:p>
            <a:r>
              <a:rPr lang="en-US" dirty="0" smtClean="0"/>
              <a:t>Cost covered by Microsoft Partners in Learning</a:t>
            </a:r>
          </a:p>
        </p:txBody>
      </p:sp>
      <p:pic>
        <p:nvPicPr>
          <p:cNvPr id="5" name="Content Placeholder 4" descr="character for Janevill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t="16836" b="5717"/>
          <a:stretch>
            <a:fillRect/>
          </a:stretch>
        </p:blipFill>
        <p:spPr>
          <a:xfrm>
            <a:off x="4419600" y="1981200"/>
            <a:ext cx="4362450" cy="44958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Creating an Avatar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Original Design</a:t>
            </a:r>
          </a:p>
        </p:txBody>
      </p:sp>
      <p:sp>
        <p:nvSpPr>
          <p:cNvPr id="13317" name="Text Placeholder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smtClean="0"/>
              <a:t>Proof</a:t>
            </a:r>
          </a:p>
        </p:txBody>
      </p:sp>
      <p:pic>
        <p:nvPicPr>
          <p:cNvPr id="13316" name="Content Placeholder 10" descr="Janeville Elementary School avatar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294532" y="2514600"/>
            <a:ext cx="2365524" cy="3846513"/>
          </a:xfrm>
        </p:spPr>
      </p:pic>
      <p:pic>
        <p:nvPicPr>
          <p:cNvPr id="13318" name="Content Placeholder 11" descr="Jamie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880192" y="2514600"/>
            <a:ext cx="1571441" cy="38465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lesa.scott\Local Settings\Temporary Internet Files\Content.IE5\OEAKB5JA\MPj0404910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96921">
            <a:off x="4793706" y="1199339"/>
            <a:ext cx="3429000" cy="2449286"/>
          </a:xfrm>
          <a:prstGeom prst="rect">
            <a:avLst/>
          </a:prstGeom>
          <a:noFill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Launch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304800" y="2057400"/>
            <a:ext cx="4191000" cy="4525963"/>
          </a:xfrm>
        </p:spPr>
        <p:txBody>
          <a:bodyPr/>
          <a:lstStyle/>
          <a:p>
            <a:r>
              <a:rPr lang="en-US" dirty="0" smtClean="0"/>
              <a:t>Guest Speaker from Rogers Television</a:t>
            </a:r>
          </a:p>
          <a:p>
            <a:pPr lvl="1"/>
            <a:r>
              <a:rPr lang="en-US" dirty="0" smtClean="0"/>
              <a:t>Wayne Aubie</a:t>
            </a:r>
          </a:p>
          <a:p>
            <a:pPr lvl="2"/>
            <a:r>
              <a:rPr lang="en-US" dirty="0" smtClean="0"/>
              <a:t>Creating a vignette</a:t>
            </a:r>
          </a:p>
          <a:p>
            <a:pPr lvl="2"/>
            <a:r>
              <a:rPr lang="en-US" dirty="0" smtClean="0"/>
              <a:t>Skills required</a:t>
            </a:r>
          </a:p>
          <a:p>
            <a:pPr lvl="3"/>
            <a:r>
              <a:rPr lang="en-US" dirty="0" smtClean="0"/>
              <a:t>Teamwork</a:t>
            </a:r>
          </a:p>
          <a:p>
            <a:pPr lvl="3"/>
            <a:r>
              <a:rPr lang="en-US" dirty="0" smtClean="0"/>
              <a:t>Communication</a:t>
            </a:r>
          </a:p>
          <a:p>
            <a:pPr lvl="3"/>
            <a:r>
              <a:rPr lang="en-US" dirty="0" smtClean="0"/>
              <a:t>Dedication</a:t>
            </a:r>
          </a:p>
          <a:p>
            <a:pPr lvl="3"/>
            <a:r>
              <a:rPr lang="en-US" dirty="0" smtClean="0"/>
              <a:t>Technology</a:t>
            </a:r>
          </a:p>
          <a:p>
            <a:pPr lvl="1"/>
            <a:r>
              <a:rPr lang="en-US" dirty="0" smtClean="0"/>
              <a:t>Made a real-world connection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20588380">
            <a:off x="4680731" y="3554072"/>
            <a:ext cx="3681663" cy="1295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Launch</a:t>
            </a:r>
          </a:p>
        </p:txBody>
      </p:sp>
      <p:pic>
        <p:nvPicPr>
          <p:cNvPr id="5" name="Content Placeholder 4" descr="Marvin snapshot 00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11247" y="1920875"/>
            <a:ext cx="3330505" cy="4433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340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mtClean="0"/>
              <a:t>Software introduced </a:t>
            </a:r>
          </a:p>
          <a:p>
            <a:pPr lvl="1"/>
            <a:r>
              <a:rPr lang="en-US" smtClean="0"/>
              <a:t>Math enrichment</a:t>
            </a:r>
          </a:p>
          <a:p>
            <a:r>
              <a:rPr lang="en-US" smtClean="0"/>
              <a:t>Introduced “Jamie”</a:t>
            </a:r>
          </a:p>
          <a:p>
            <a:pPr lvl="1"/>
            <a:r>
              <a:rPr lang="en-US" smtClean="0"/>
              <a:t>Bridgit video conference</a:t>
            </a:r>
          </a:p>
          <a:p>
            <a:pPr lvl="2"/>
            <a:r>
              <a:rPr lang="en-US" smtClean="0"/>
              <a:t>Saint John to Janeville</a:t>
            </a:r>
          </a:p>
          <a:p>
            <a:pPr lvl="2"/>
            <a:r>
              <a:rPr lang="en-US" smtClean="0"/>
              <a:t>Entire school</a:t>
            </a:r>
          </a:p>
          <a:p>
            <a:r>
              <a:rPr lang="en-US" smtClean="0"/>
              <a:t>Mentor worked with two students in grade 5</a:t>
            </a:r>
          </a:p>
          <a:p>
            <a:pPr lvl="1"/>
            <a:r>
              <a:rPr lang="en-US" smtClean="0"/>
              <a:t>enrichment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Directed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905000"/>
            <a:ext cx="4191000" cy="4343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Planned video from start to finish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Wrote script for 2 characters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Wrote 2 songs and taught them to two classes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Scanned background artwork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Directed the mentor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pic>
        <p:nvPicPr>
          <p:cNvPr id="16388" name="Content Placeholder 4" descr="IMG_16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029200" y="1371600"/>
            <a:ext cx="3505200" cy="4836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Directed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981200"/>
            <a:ext cx="4267200" cy="4114800"/>
          </a:xfrm>
        </p:spPr>
        <p:txBody>
          <a:bodyPr>
            <a:normAutofit/>
          </a:bodyPr>
          <a:lstStyle/>
          <a:p>
            <a:r>
              <a:rPr lang="en-US" dirty="0" smtClean="0"/>
              <a:t>Worked with the Marvin software</a:t>
            </a:r>
          </a:p>
          <a:p>
            <a:pPr lvl="1"/>
            <a:r>
              <a:rPr lang="en-US" dirty="0" smtClean="0"/>
              <a:t>Assisted by  the tech mentor</a:t>
            </a:r>
          </a:p>
          <a:p>
            <a:pPr lvl="1"/>
            <a:r>
              <a:rPr lang="en-US" dirty="0" smtClean="0"/>
              <a:t>Rendering process completed by the mentor</a:t>
            </a:r>
          </a:p>
          <a:p>
            <a:r>
              <a:rPr lang="en-US" dirty="0" smtClean="0"/>
              <a:t>Introduced the video at the District 15’s Marvin Film Festival</a:t>
            </a:r>
          </a:p>
        </p:txBody>
      </p:sp>
      <p:pic>
        <p:nvPicPr>
          <p:cNvPr id="17412" name="Content Placeholder 4" descr="IMG_162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10714" r="12500" b="14286"/>
          <a:stretch>
            <a:fillRect/>
          </a:stretch>
        </p:blipFill>
        <p:spPr>
          <a:xfrm>
            <a:off x="4419600" y="2209800"/>
            <a:ext cx="4505325" cy="335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6629400" cy="4267200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/>
              <a:t>Presenting</a:t>
            </a:r>
            <a:r>
              <a:rPr lang="en-US" dirty="0" smtClean="0"/>
              <a:t>…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Jamie the </a:t>
            </a:r>
            <a:r>
              <a:rPr lang="en-US" dirty="0" err="1" smtClean="0"/>
              <a:t>Janeville</a:t>
            </a:r>
            <a:r>
              <a:rPr lang="en-US" dirty="0" smtClean="0"/>
              <a:t> Jaguar</a:t>
            </a:r>
            <a:br>
              <a:rPr lang="en-US" dirty="0" smtClean="0"/>
            </a:br>
            <a:r>
              <a:rPr lang="en-US" dirty="0" smtClean="0"/>
              <a:t>&amp; </a:t>
            </a:r>
            <a:br>
              <a:rPr lang="en-US" dirty="0" smtClean="0"/>
            </a:br>
            <a:r>
              <a:rPr lang="en-US" dirty="0" smtClean="0"/>
              <a:t>CHARACTER COUNTS!</a:t>
            </a:r>
            <a:r>
              <a:rPr lang="en-US" baseline="30000" dirty="0" smtClean="0">
                <a:latin typeface="Arial"/>
                <a:cs typeface="Arial"/>
              </a:rPr>
              <a:t>®</a:t>
            </a:r>
            <a:endParaRPr lang="en-US" baseline="30000" dirty="0" smtClean="0"/>
          </a:p>
        </p:txBody>
      </p:sp>
      <p:pic>
        <p:nvPicPr>
          <p:cNvPr id="18435" name="Content Placeholder 5" descr="Jamie.jp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629400" y="762000"/>
            <a:ext cx="2209800" cy="5408613"/>
          </a:xfrm>
        </p:spPr>
      </p:pic>
      <p:sp>
        <p:nvSpPr>
          <p:cNvPr id="4" name="TextBox 3"/>
          <p:cNvSpPr txBox="1"/>
          <p:nvPr/>
        </p:nvSpPr>
        <p:spPr>
          <a:xfrm>
            <a:off x="2895600" y="6096000"/>
            <a:ext cx="624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CHARACTER </a:t>
            </a:r>
            <a:r>
              <a:rPr lang="en-US" sz="1400" smtClean="0"/>
              <a:t>COUNTS!</a:t>
            </a:r>
            <a:r>
              <a:rPr lang="en-US" sz="1400" smtClean="0">
                <a:latin typeface="Arial"/>
                <a:cs typeface="Arial"/>
              </a:rPr>
              <a:t>®</a:t>
            </a:r>
            <a:r>
              <a:rPr lang="en-US" sz="1400" smtClean="0"/>
              <a:t> </a:t>
            </a:r>
            <a:r>
              <a:rPr lang="en-US" sz="1400" dirty="0" smtClean="0"/>
              <a:t>and The Six Pillars </a:t>
            </a:r>
            <a:r>
              <a:rPr lang="en-US" sz="1400" smtClean="0"/>
              <a:t>of Character</a:t>
            </a:r>
            <a:r>
              <a:rPr lang="en-US" sz="1400" smtClean="0">
                <a:latin typeface="Arial"/>
                <a:cs typeface="Arial"/>
              </a:rPr>
              <a:t>®</a:t>
            </a:r>
            <a:r>
              <a:rPr lang="en-US" sz="1400" smtClean="0"/>
              <a:t> </a:t>
            </a:r>
            <a:r>
              <a:rPr lang="en-US" sz="1400" dirty="0" smtClean="0"/>
              <a:t>are registered trademarks of the Josephson Institute. www.CharacterCounts.org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Journey Continues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Additional projects launched in District 15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 5 Guidance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Developed information videos &amp; presented to other classes in the school </a:t>
            </a:r>
            <a:endParaRPr 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 l="20625" t="12000" r="20625" b="18000"/>
          <a:stretch>
            <a:fillRect/>
          </a:stretch>
        </p:blipFill>
        <p:spPr bwMode="auto">
          <a:xfrm>
            <a:off x="5029200" y="2057400"/>
            <a:ext cx="3733800" cy="27804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 l="20625" t="12000" r="21875" b="18000"/>
          <a:stretch>
            <a:fillRect/>
          </a:stretch>
        </p:blipFill>
        <p:spPr bwMode="auto">
          <a:xfrm>
            <a:off x="914400" y="3636065"/>
            <a:ext cx="3733800" cy="28409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Session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4876800" cy="4389120"/>
          </a:xfrm>
        </p:spPr>
        <p:txBody>
          <a:bodyPr/>
          <a:lstStyle/>
          <a:p>
            <a:r>
              <a:rPr lang="en-US" dirty="0" smtClean="0"/>
              <a:t>Participants will;</a:t>
            </a:r>
          </a:p>
          <a:p>
            <a:pPr lvl="1"/>
            <a:r>
              <a:rPr lang="en-US" dirty="0" smtClean="0"/>
              <a:t>Describe what </a:t>
            </a:r>
            <a:r>
              <a:rPr lang="en-US" dirty="0" err="1" smtClean="0"/>
              <a:t>marvin</a:t>
            </a:r>
            <a:r>
              <a:rPr lang="en-US" dirty="0" smtClean="0"/>
              <a:t> is,</a:t>
            </a:r>
          </a:p>
          <a:p>
            <a:pPr lvl="1"/>
            <a:r>
              <a:rPr lang="en-US" dirty="0" smtClean="0"/>
              <a:t>Identify a variety of ways to utilize the software across the elementary curriculum,</a:t>
            </a:r>
          </a:p>
          <a:p>
            <a:pPr lvl="1"/>
            <a:r>
              <a:rPr lang="en-US" dirty="0" smtClean="0"/>
              <a:t>Know how to obtain the software,</a:t>
            </a:r>
          </a:p>
          <a:p>
            <a:pPr lvl="1"/>
            <a:r>
              <a:rPr lang="en-US" dirty="0" smtClean="0"/>
              <a:t>Know where to go for help.</a:t>
            </a:r>
          </a:p>
        </p:txBody>
      </p:sp>
      <p:pic>
        <p:nvPicPr>
          <p:cNvPr id="1027" name="Picture 3" descr="C:\Documents and Settings\lesa.scott\Local Settings\Temporary Internet Files\Content.IE5\FAD818L0\MC90029586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5412" y="1066800"/>
            <a:ext cx="3591058" cy="4953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 5 Language 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Topic:</a:t>
            </a:r>
          </a:p>
          <a:p>
            <a:pPr lvl="1"/>
            <a:r>
              <a:rPr lang="en-US" dirty="0" smtClean="0"/>
              <a:t>Improving Your Writing</a:t>
            </a:r>
            <a:endParaRPr lang="en-US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 l="21875" t="13000" r="13750" b="14000"/>
          <a:stretch>
            <a:fillRect/>
          </a:stretch>
        </p:blipFill>
        <p:spPr bwMode="auto">
          <a:xfrm>
            <a:off x="5257800" y="1828800"/>
            <a:ext cx="3352800" cy="2376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/>
          <a:srcRect l="10625" t="23000" r="36875" b="18000"/>
          <a:stretch>
            <a:fillRect/>
          </a:stretch>
        </p:blipFill>
        <p:spPr bwMode="auto">
          <a:xfrm>
            <a:off x="457200" y="3124200"/>
            <a:ext cx="4442847" cy="31205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 cstate="print"/>
          <a:srcRect l="19375" t="26000" r="25625" b="14000"/>
          <a:stretch>
            <a:fillRect/>
          </a:stretch>
        </p:blipFill>
        <p:spPr bwMode="auto">
          <a:xfrm>
            <a:off x="5257800" y="4419600"/>
            <a:ext cx="33528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2083" t="6428" b="6794"/>
          <a:stretch>
            <a:fillRect/>
          </a:stretch>
        </p:blipFill>
        <p:spPr>
          <a:xfrm>
            <a:off x="1676400" y="762000"/>
            <a:ext cx="7162800" cy="6172200"/>
          </a:xfrm>
          <a:noFill/>
        </p:spPr>
      </p:pic>
      <p:sp>
        <p:nvSpPr>
          <p:cNvPr id="15363" name="Title 1"/>
          <p:cNvSpPr>
            <a:spLocks noGrp="1"/>
          </p:cNvSpPr>
          <p:nvPr>
            <p:ph type="title"/>
          </p:nvPr>
        </p:nvSpPr>
        <p:spPr>
          <a:xfrm>
            <a:off x="228600" y="1066800"/>
            <a:ext cx="3352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Clarifying the</a:t>
            </a:r>
            <a:br>
              <a:rPr lang="en-US" dirty="0" smtClean="0"/>
            </a:br>
            <a:r>
              <a:rPr lang="en-US" dirty="0" smtClean="0"/>
              <a:t>Process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81800" y="6400800"/>
            <a:ext cx="19223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Image: www.marvin.com.au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Accessing the 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www.marvin.com.au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Available free of charge in Canada</a:t>
            </a:r>
          </a:p>
          <a:p>
            <a:pPr lvl="1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Sponsored by Microsoft Partners in Learning </a:t>
            </a:r>
          </a:p>
          <a:p>
            <a:pPr lvl="1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Limited character set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Videos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err="1" smtClean="0"/>
              <a:t>marvin</a:t>
            </a:r>
            <a:r>
              <a:rPr lang="en-US" dirty="0" smtClean="0"/>
              <a:t> YouTube Chanel</a:t>
            </a:r>
            <a:endParaRPr lang="en-US" dirty="0"/>
          </a:p>
        </p:txBody>
      </p:sp>
      <p:pic>
        <p:nvPicPr>
          <p:cNvPr id="36866" name="Picture 2">
            <a:hlinkClick r:id="rId2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10603" t="14542" r="12144" b="7902"/>
          <a:stretch>
            <a:fillRect/>
          </a:stretch>
        </p:blipFill>
        <p:spPr bwMode="auto">
          <a:xfrm>
            <a:off x="1759743" y="2514600"/>
            <a:ext cx="5707857" cy="3581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1752600" y="6211669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http://www.youtube.com/user/MrNattyp?feature=mhw5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Background</a:t>
            </a:r>
            <a:endParaRPr lang="en-US" dirty="0"/>
          </a:p>
        </p:txBody>
      </p:sp>
      <p:sp>
        <p:nvSpPr>
          <p:cNvPr id="5" name="Content Placeholder 5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Developed in Australia, 2003</a:t>
            </a:r>
          </a:p>
          <a:p>
            <a:r>
              <a:rPr lang="en-US" dirty="0" smtClean="0"/>
              <a:t>Partnership between two departments</a:t>
            </a:r>
          </a:p>
          <a:p>
            <a:pPr lvl="1"/>
            <a:r>
              <a:rPr lang="en-US" dirty="0" smtClean="0"/>
              <a:t>Education &amp; Training</a:t>
            </a:r>
          </a:p>
          <a:p>
            <a:pPr lvl="1"/>
            <a:r>
              <a:rPr lang="en-US" dirty="0" smtClean="0"/>
              <a:t>Health &amp; Community Services</a:t>
            </a:r>
          </a:p>
          <a:p>
            <a:r>
              <a:rPr lang="en-US" dirty="0" smtClean="0"/>
              <a:t>Need to communicate information to indigenous people</a:t>
            </a:r>
          </a:p>
          <a:p>
            <a:pPr lvl="1"/>
            <a:r>
              <a:rPr lang="en-US" dirty="0" smtClean="0"/>
              <a:t>Relevant &amp; acceptable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8700" y="2947194"/>
            <a:ext cx="3657600" cy="2381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District 15 Involvement</a:t>
            </a:r>
            <a:endParaRPr lang="en-US" dirty="0"/>
          </a:p>
        </p:txBody>
      </p:sp>
      <p:sp>
        <p:nvSpPr>
          <p:cNvPr id="9219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2008/09 piloted software</a:t>
            </a:r>
          </a:p>
          <a:p>
            <a:pPr lvl="1"/>
            <a:r>
              <a:rPr lang="en-US" dirty="0" smtClean="0"/>
              <a:t>one of two sites in Canada</a:t>
            </a:r>
          </a:p>
          <a:p>
            <a:pPr lvl="1"/>
            <a:r>
              <a:rPr lang="en-US" dirty="0" smtClean="0"/>
              <a:t>Microsoft Partners in Learning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9220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Five test sites;</a:t>
            </a:r>
          </a:p>
          <a:p>
            <a:pPr lvl="1"/>
            <a:r>
              <a:rPr lang="en-US" dirty="0" smtClean="0"/>
              <a:t>Sugarloaf Senior High</a:t>
            </a:r>
          </a:p>
          <a:p>
            <a:pPr lvl="2"/>
            <a:r>
              <a:rPr lang="en-US" dirty="0" smtClean="0"/>
              <a:t>Aboriginal Community</a:t>
            </a:r>
          </a:p>
          <a:p>
            <a:pPr lvl="1"/>
            <a:r>
              <a:rPr lang="en-US" dirty="0" err="1" smtClean="0"/>
              <a:t>Campbellton</a:t>
            </a:r>
            <a:r>
              <a:rPr lang="en-US" dirty="0" smtClean="0"/>
              <a:t> Middle</a:t>
            </a:r>
          </a:p>
          <a:p>
            <a:pPr lvl="2"/>
            <a:r>
              <a:rPr lang="en-US" dirty="0" smtClean="0"/>
              <a:t>Inclusive Education</a:t>
            </a:r>
          </a:p>
          <a:p>
            <a:pPr lvl="1"/>
            <a:r>
              <a:rPr lang="en-US" dirty="0" smtClean="0"/>
              <a:t>Dalhousie Middle</a:t>
            </a:r>
          </a:p>
          <a:p>
            <a:pPr lvl="2"/>
            <a:r>
              <a:rPr lang="en-US" dirty="0" smtClean="0"/>
              <a:t>Environment Project</a:t>
            </a:r>
          </a:p>
          <a:p>
            <a:pPr lvl="1"/>
            <a:r>
              <a:rPr lang="en-US" dirty="0" smtClean="0"/>
              <a:t>Bathurst Transition Center</a:t>
            </a:r>
          </a:p>
          <a:p>
            <a:pPr lvl="2"/>
            <a:r>
              <a:rPr lang="en-US" dirty="0" smtClean="0"/>
              <a:t>Tourism Project</a:t>
            </a:r>
          </a:p>
          <a:p>
            <a:pPr lvl="1"/>
            <a:r>
              <a:rPr lang="en-US" dirty="0" smtClean="0"/>
              <a:t>Janeville Elementary</a:t>
            </a:r>
          </a:p>
          <a:p>
            <a:pPr lvl="2"/>
            <a:r>
              <a:rPr lang="en-US" dirty="0" smtClean="0"/>
              <a:t>Character Education</a:t>
            </a:r>
          </a:p>
        </p:txBody>
      </p:sp>
      <p:pic>
        <p:nvPicPr>
          <p:cNvPr id="9" name="Picture 8" descr="IMG_1621.JPG"/>
          <p:cNvPicPr>
            <a:picLocks noChangeAspect="1"/>
          </p:cNvPicPr>
          <p:nvPr/>
        </p:nvPicPr>
        <p:blipFill>
          <a:blip r:embed="rId2" cstate="print"/>
          <a:srcRect l="15833" t="20000" r="7500" b="18750"/>
          <a:stretch>
            <a:fillRect/>
          </a:stretch>
        </p:blipFill>
        <p:spPr>
          <a:xfrm>
            <a:off x="304800" y="3810000"/>
            <a:ext cx="4572000" cy="2435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 descr="http://www.district15.nbed.nb.ca/images/school_district15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1800" y="762000"/>
            <a:ext cx="2228850" cy="47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Pilot Projects in D15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920085"/>
            <a:ext cx="4343400" cy="4434840"/>
          </a:xfrm>
        </p:spPr>
        <p:txBody>
          <a:bodyPr/>
          <a:lstStyle/>
          <a:p>
            <a:r>
              <a:rPr lang="en-US" sz="2400" b="1" dirty="0" smtClean="0"/>
              <a:t>Dalhousie Middle School</a:t>
            </a:r>
          </a:p>
          <a:p>
            <a:pPr lvl="1"/>
            <a:r>
              <a:rPr lang="en-US" dirty="0" smtClean="0"/>
              <a:t>Theme – Environment</a:t>
            </a:r>
          </a:p>
          <a:p>
            <a:pPr lvl="1"/>
            <a:r>
              <a:rPr lang="en-US" dirty="0" smtClean="0"/>
              <a:t>Used avatars included with the software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sz="2400" b="1" dirty="0" smtClean="0"/>
              <a:t>Bathurst Transition Center</a:t>
            </a:r>
          </a:p>
          <a:p>
            <a:pPr lvl="1"/>
            <a:r>
              <a:rPr lang="en-US" dirty="0" smtClean="0"/>
              <a:t>Theme – Tourism</a:t>
            </a:r>
          </a:p>
          <a:p>
            <a:pPr lvl="1"/>
            <a:r>
              <a:rPr lang="en-US" dirty="0" smtClean="0"/>
              <a:t>Custom avatar of mayor</a:t>
            </a:r>
          </a:p>
          <a:p>
            <a:pPr lvl="1"/>
            <a:r>
              <a:rPr lang="en-US" dirty="0" smtClean="0"/>
              <a:t>Developed a video about the city</a:t>
            </a:r>
          </a:p>
        </p:txBody>
      </p:sp>
      <p:pic>
        <p:nvPicPr>
          <p:cNvPr id="3074" name="Picture 2">
            <a:hlinkClick r:id="rId2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21887" t="14673" r="23773" b="5629"/>
          <a:stretch>
            <a:fillRect/>
          </a:stretch>
        </p:blipFill>
        <p:spPr bwMode="auto">
          <a:xfrm>
            <a:off x="6400800" y="1143000"/>
            <a:ext cx="2057400" cy="18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6248400" y="3124200"/>
            <a:ext cx="2514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http://dmslearns.nbed.nb.ca/</a:t>
            </a:r>
            <a:endParaRPr lang="en-US" sz="14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3669574"/>
            <a:ext cx="2019576" cy="2933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2725" y="2695575"/>
            <a:ext cx="1499475" cy="3857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Pilot Projects in D15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920085"/>
            <a:ext cx="4572000" cy="4434840"/>
          </a:xfrm>
        </p:spPr>
        <p:txBody>
          <a:bodyPr/>
          <a:lstStyle/>
          <a:p>
            <a:r>
              <a:rPr lang="en-US" sz="2400" b="1" dirty="0" err="1" smtClean="0"/>
              <a:t>Campbellton</a:t>
            </a:r>
            <a:r>
              <a:rPr lang="en-US" sz="2400" b="1" dirty="0" smtClean="0"/>
              <a:t> Middle School</a:t>
            </a:r>
          </a:p>
          <a:p>
            <a:pPr lvl="1"/>
            <a:r>
              <a:rPr lang="en-US" dirty="0" smtClean="0"/>
              <a:t>Theme – Transition to Middle School</a:t>
            </a:r>
          </a:p>
          <a:p>
            <a:pPr lvl="1"/>
            <a:r>
              <a:rPr lang="en-US" dirty="0" smtClean="0"/>
              <a:t>Used avatars included with the software</a:t>
            </a:r>
          </a:p>
          <a:p>
            <a:r>
              <a:rPr lang="en-US" sz="2400" b="1" dirty="0" smtClean="0"/>
              <a:t>Sugarloaf Senior High</a:t>
            </a:r>
          </a:p>
          <a:p>
            <a:pPr lvl="1"/>
            <a:r>
              <a:rPr lang="en-US" dirty="0" smtClean="0"/>
              <a:t>Theme – </a:t>
            </a:r>
          </a:p>
          <a:p>
            <a:pPr lvl="2"/>
            <a:r>
              <a:rPr lang="en-US" dirty="0" smtClean="0"/>
              <a:t>Aboriginal Stories</a:t>
            </a:r>
          </a:p>
          <a:p>
            <a:pPr lvl="1"/>
            <a:r>
              <a:rPr lang="en-US" dirty="0" smtClean="0"/>
              <a:t>Custom avatar</a:t>
            </a:r>
          </a:p>
        </p:txBody>
      </p:sp>
      <p:pic>
        <p:nvPicPr>
          <p:cNvPr id="5122" name="Picture 2" descr="http://cms.nbed.nb.ca/schoo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2057400"/>
            <a:ext cx="4038600" cy="1654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http://www.district15.nbed.nb.ca/images/schools/sugarloaf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9650" y="4267200"/>
            <a:ext cx="3943350" cy="1704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7600" y="4419600"/>
            <a:ext cx="970374" cy="2205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Pilot Projects in D15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920084"/>
            <a:ext cx="5105400" cy="4785515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Janeville Elementary School</a:t>
            </a:r>
          </a:p>
          <a:p>
            <a:pPr lvl="1"/>
            <a:r>
              <a:rPr lang="en-US" dirty="0" smtClean="0"/>
              <a:t>Theme – Character Education</a:t>
            </a:r>
          </a:p>
          <a:p>
            <a:pPr lvl="1"/>
            <a:r>
              <a:rPr lang="en-US" dirty="0" smtClean="0"/>
              <a:t>Custom avatar</a:t>
            </a:r>
          </a:p>
          <a:p>
            <a:r>
              <a:rPr lang="en-US" dirty="0" smtClean="0"/>
              <a:t>Placed 1</a:t>
            </a:r>
            <a:r>
              <a:rPr lang="en-US" baseline="30000" dirty="0" smtClean="0"/>
              <a:t>st</a:t>
            </a:r>
            <a:r>
              <a:rPr lang="en-US" dirty="0" smtClean="0"/>
              <a:t> in District Media Fair</a:t>
            </a:r>
          </a:p>
          <a:p>
            <a:r>
              <a:rPr lang="en-US" dirty="0" smtClean="0"/>
              <a:t>Placed 1</a:t>
            </a:r>
            <a:r>
              <a:rPr lang="en-US" baseline="30000" dirty="0" smtClean="0"/>
              <a:t>st</a:t>
            </a:r>
            <a:r>
              <a:rPr lang="en-US" dirty="0" smtClean="0"/>
              <a:t> against Canadian projects presented in Singapore</a:t>
            </a:r>
          </a:p>
          <a:p>
            <a:pPr lvl="1"/>
            <a:r>
              <a:rPr lang="en-US" dirty="0" smtClean="0"/>
              <a:t>6</a:t>
            </a:r>
            <a:r>
              <a:rPr lang="en-US" baseline="30000" dirty="0" smtClean="0"/>
              <a:t>th</a:t>
            </a:r>
            <a:r>
              <a:rPr lang="en-US" dirty="0" smtClean="0"/>
              <a:t> Asia Pacific Microsoft Innovative Educators Forum</a:t>
            </a:r>
          </a:p>
        </p:txBody>
      </p:sp>
      <p:pic>
        <p:nvPicPr>
          <p:cNvPr id="29698" name="Picture 2" descr="http://www.district15.nbed.nb.ca/images/schools/janeville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1295400"/>
            <a:ext cx="2743200" cy="1186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700" name="Picture 4" descr="C:\Documents and Settings\lesa.scott\Singapore Trip\From Lana\IMG_2759.JPG"/>
          <p:cNvPicPr>
            <a:picLocks noChangeAspect="1" noChangeArrowheads="1"/>
          </p:cNvPicPr>
          <p:nvPr/>
        </p:nvPicPr>
        <p:blipFill>
          <a:blip r:embed="rId4" cstate="print"/>
          <a:srcRect l="33398" t="17442" r="14843" b="8992"/>
          <a:stretch>
            <a:fillRect/>
          </a:stretch>
        </p:blipFill>
        <p:spPr bwMode="auto">
          <a:xfrm>
            <a:off x="5410199" y="2971800"/>
            <a:ext cx="3002145" cy="32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837944"/>
            <a:ext cx="7772400" cy="1362456"/>
          </a:xfrm>
        </p:spPr>
        <p:txBody>
          <a:bodyPr/>
          <a:lstStyle/>
          <a:p>
            <a:r>
              <a:rPr lang="en-US" dirty="0" smtClean="0"/>
              <a:t>The Process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3367088"/>
            <a:ext cx="7772400" cy="1509712"/>
          </a:xfrm>
        </p:spPr>
        <p:txBody>
          <a:bodyPr/>
          <a:lstStyle/>
          <a:p>
            <a:r>
              <a:rPr lang="en-US" dirty="0" smtClean="0"/>
              <a:t>Janeville Elementary School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Stages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Teachers trained on </a:t>
            </a:r>
            <a:r>
              <a:rPr lang="en-US" dirty="0" err="1" smtClean="0"/>
              <a:t>marvin</a:t>
            </a:r>
            <a:endParaRPr lang="en-US" dirty="0" smtClean="0"/>
          </a:p>
          <a:p>
            <a:r>
              <a:rPr lang="en-US" dirty="0" smtClean="0"/>
              <a:t>Project objectives defined</a:t>
            </a:r>
          </a:p>
          <a:p>
            <a:r>
              <a:rPr lang="en-US" dirty="0" smtClean="0"/>
              <a:t>Avatar sketched &amp; created</a:t>
            </a:r>
          </a:p>
          <a:p>
            <a:r>
              <a:rPr lang="en-US" dirty="0" smtClean="0"/>
              <a:t>Community partnership formed</a:t>
            </a:r>
          </a:p>
          <a:p>
            <a:r>
              <a:rPr lang="en-US" dirty="0" smtClean="0"/>
              <a:t>Project launched with students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Selected students began video production process</a:t>
            </a:r>
          </a:p>
          <a:p>
            <a:r>
              <a:rPr lang="en-US" dirty="0" smtClean="0"/>
              <a:t>Video completed and final editing done by mentor</a:t>
            </a:r>
          </a:p>
          <a:p>
            <a:r>
              <a:rPr lang="en-US" dirty="0" smtClean="0"/>
              <a:t>Presented at District Media Fair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791</TotalTime>
  <Words>494</Words>
  <Application>Microsoft Office PowerPoint</Application>
  <PresentationFormat>On-screen Show (4:3)</PresentationFormat>
  <Paragraphs>126</Paragraphs>
  <Slides>23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Flow</vt:lpstr>
      <vt:lpstr>Incorporating marvin 3D Animation in the Elementary Classroom</vt:lpstr>
      <vt:lpstr>Session Goals</vt:lpstr>
      <vt:lpstr>Software Background</vt:lpstr>
      <vt:lpstr>District 15 Involvement</vt:lpstr>
      <vt:lpstr>Pilot Projects in D15</vt:lpstr>
      <vt:lpstr>Pilot Projects in D15</vt:lpstr>
      <vt:lpstr>Pilot Projects in D15</vt:lpstr>
      <vt:lpstr>The Process</vt:lpstr>
      <vt:lpstr>Project Stages</vt:lpstr>
      <vt:lpstr>Define Objectives &amp; Connections</vt:lpstr>
      <vt:lpstr>Creating an Avatar</vt:lpstr>
      <vt:lpstr>Creating an Avatar</vt:lpstr>
      <vt:lpstr>Project Launch</vt:lpstr>
      <vt:lpstr>Project Launch</vt:lpstr>
      <vt:lpstr>Student Directed</vt:lpstr>
      <vt:lpstr>Student Directed</vt:lpstr>
      <vt:lpstr>Presenting…  Jamie the Janeville Jaguar &amp;  CHARACTER COUNTS!®</vt:lpstr>
      <vt:lpstr>The Journey Continues</vt:lpstr>
      <vt:lpstr>Grade 5 Guidance</vt:lpstr>
      <vt:lpstr>Grade 5 Language Arts</vt:lpstr>
      <vt:lpstr>Clarifying the Process</vt:lpstr>
      <vt:lpstr>Accessing the Software</vt:lpstr>
      <vt:lpstr>Training Videos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user1</dc:creator>
  <cp:lastModifiedBy>Lesa Scot</cp:lastModifiedBy>
  <cp:revision>110</cp:revision>
  <dcterms:created xsi:type="dcterms:W3CDTF">2009-10-05T00:42:05Z</dcterms:created>
  <dcterms:modified xsi:type="dcterms:W3CDTF">2011-02-07T15:49:29Z</dcterms:modified>
</cp:coreProperties>
</file>